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9" d="100"/>
          <a:sy n="69" d="100"/>
        </p:scale>
        <p:origin x="256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C7AC0-394F-154A-8B1E-2B7416297B00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A09F9-7564-AB43-8D80-04F7757B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97390-954C-30D5-EFB1-96E9C08D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468449"/>
            <a:ext cx="57023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73D99-7F83-6300-42FB-03752BE2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2269914"/>
            <a:ext cx="5791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Lesedi Mmeya</dc:creator>
  <cp:lastModifiedBy>Lesedi Mmeya</cp:lastModifiedBy>
  <cp:revision>1</cp:revision>
  <dcterms:created xsi:type="dcterms:W3CDTF">2026-03-30T20:10:39Z</dcterms:created>
  <dcterms:modified xsi:type="dcterms:W3CDTF">2026-03-30T20:13:15Z</dcterms:modified>
</cp:coreProperties>
</file>